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58" r:id="rId7"/>
    <p:sldId id="257" r:id="rId8"/>
    <p:sldId id="260" r:id="rId9"/>
    <p:sldId id="262" r:id="rId10"/>
    <p:sldId id="269" r:id="rId11"/>
    <p:sldId id="270" r:id="rId12"/>
    <p:sldId id="264" r:id="rId13"/>
    <p:sldId id="261" r:id="rId14"/>
    <p:sldId id="271" r:id="rId15"/>
    <p:sldId id="272" r:id="rId16"/>
    <p:sldId id="273" r:id="rId17"/>
    <p:sldId id="274" r:id="rId18"/>
    <p:sldId id="275" r:id="rId19"/>
    <p:sldId id="276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A7D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53256-785C-4657-A71A-F9F216ABCC38}" v="34" dt="2020-08-18T11:22:42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94" d="100"/>
          <a:sy n="194" d="100"/>
        </p:scale>
        <p:origin x="163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ctor Wilen" userId="b8c29e73-9590-4c11-bccc-c502593d9d5c" providerId="ADAL" clId="{1D453256-785C-4657-A71A-F9F216ABCC38}"/>
    <pc:docChg chg="undo custSel mod addSld delSld modSld">
      <pc:chgData name="Wictor Wilen" userId="b8c29e73-9590-4c11-bccc-c502593d9d5c" providerId="ADAL" clId="{1D453256-785C-4657-A71A-F9F216ABCC38}" dt="2020-08-18T11:22:42.356" v="3459"/>
      <pc:docMkLst>
        <pc:docMk/>
      </pc:docMkLst>
      <pc:sldChg chg="modSp mod">
        <pc:chgData name="Wictor Wilen" userId="b8c29e73-9590-4c11-bccc-c502593d9d5c" providerId="ADAL" clId="{1D453256-785C-4657-A71A-F9F216ABCC38}" dt="2020-08-18T11:21:49.997" v="3451"/>
        <pc:sldMkLst>
          <pc:docMk/>
          <pc:sldMk cId="531646484" sldId="257"/>
        </pc:sldMkLst>
        <pc:spChg chg="mod">
          <ac:chgData name="Wictor Wilen" userId="b8c29e73-9590-4c11-bccc-c502593d9d5c" providerId="ADAL" clId="{1D453256-785C-4657-A71A-F9F216ABCC38}" dt="2020-08-17T07:52:04.413" v="30" actId="20577"/>
          <ac:spMkLst>
            <pc:docMk/>
            <pc:sldMk cId="531646484" sldId="257"/>
            <ac:spMk id="4" creationId="{50D4A1F4-7EDD-4AAE-913C-A20DAC0F74CD}"/>
          </ac:spMkLst>
        </pc:spChg>
        <pc:spChg chg="mod">
          <ac:chgData name="Wictor Wilen" userId="b8c29e73-9590-4c11-bccc-c502593d9d5c" providerId="ADAL" clId="{1D453256-785C-4657-A71A-F9F216ABCC38}" dt="2020-08-18T11:21:49.997" v="3451"/>
          <ac:spMkLst>
            <pc:docMk/>
            <pc:sldMk cId="531646484" sldId="257"/>
            <ac:spMk id="5" creationId="{BFC01778-F024-4799-829E-E429F439F162}"/>
          </ac:spMkLst>
        </pc:spChg>
      </pc:sldChg>
      <pc:sldChg chg="modSp mod">
        <pc:chgData name="Wictor Wilen" userId="b8c29e73-9590-4c11-bccc-c502593d9d5c" providerId="ADAL" clId="{1D453256-785C-4657-A71A-F9F216ABCC38}" dt="2020-08-17T07:53:10.294" v="231" actId="20577"/>
        <pc:sldMkLst>
          <pc:docMk/>
          <pc:sldMk cId="2411562500" sldId="260"/>
        </pc:sldMkLst>
        <pc:spChg chg="mod">
          <ac:chgData name="Wictor Wilen" userId="b8c29e73-9590-4c11-bccc-c502593d9d5c" providerId="ADAL" clId="{1D453256-785C-4657-A71A-F9F216ABCC38}" dt="2020-08-17T07:52:55.810" v="176" actId="20577"/>
          <ac:spMkLst>
            <pc:docMk/>
            <pc:sldMk cId="2411562500" sldId="260"/>
            <ac:spMk id="4" creationId="{73DE5581-33FB-4322-82B7-EB3214A07309}"/>
          </ac:spMkLst>
        </pc:spChg>
        <pc:spChg chg="mod">
          <ac:chgData name="Wictor Wilen" userId="b8c29e73-9590-4c11-bccc-c502593d9d5c" providerId="ADAL" clId="{1D453256-785C-4657-A71A-F9F216ABCC38}" dt="2020-08-17T07:53:10.294" v="231" actId="20577"/>
          <ac:spMkLst>
            <pc:docMk/>
            <pc:sldMk cId="2411562500" sldId="260"/>
            <ac:spMk id="5" creationId="{54C607F0-09AB-46BE-A6E9-71586A8C222F}"/>
          </ac:spMkLst>
        </pc:spChg>
      </pc:sldChg>
      <pc:sldChg chg="modSp mod">
        <pc:chgData name="Wictor Wilen" userId="b8c29e73-9590-4c11-bccc-c502593d9d5c" providerId="ADAL" clId="{1D453256-785C-4657-A71A-F9F216ABCC38}" dt="2020-08-18T10:40:49.651" v="1473" actId="20577"/>
        <pc:sldMkLst>
          <pc:docMk/>
          <pc:sldMk cId="530857912" sldId="261"/>
        </pc:sldMkLst>
        <pc:spChg chg="mod">
          <ac:chgData name="Wictor Wilen" userId="b8c29e73-9590-4c11-bccc-c502593d9d5c" providerId="ADAL" clId="{1D453256-785C-4657-A71A-F9F216ABCC38}" dt="2020-08-18T10:40:33.555" v="1453" actId="20577"/>
          <ac:spMkLst>
            <pc:docMk/>
            <pc:sldMk cId="530857912" sldId="261"/>
            <ac:spMk id="4" creationId="{73DE5581-33FB-4322-82B7-EB3214A07309}"/>
          </ac:spMkLst>
        </pc:spChg>
        <pc:spChg chg="mod">
          <ac:chgData name="Wictor Wilen" userId="b8c29e73-9590-4c11-bccc-c502593d9d5c" providerId="ADAL" clId="{1D453256-785C-4657-A71A-F9F216ABCC38}" dt="2020-08-18T10:40:49.651" v="1473" actId="20577"/>
          <ac:spMkLst>
            <pc:docMk/>
            <pc:sldMk cId="530857912" sldId="261"/>
            <ac:spMk id="5" creationId="{54C607F0-09AB-46BE-A6E9-71586A8C222F}"/>
          </ac:spMkLst>
        </pc:spChg>
      </pc:sldChg>
      <pc:sldChg chg="addSp delSp modSp mod modClrScheme chgLayout">
        <pc:chgData name="Wictor Wilen" userId="b8c29e73-9590-4c11-bccc-c502593d9d5c" providerId="ADAL" clId="{1D453256-785C-4657-A71A-F9F216ABCC38}" dt="2020-08-18T11:15:55.181" v="3164" actId="207"/>
        <pc:sldMkLst>
          <pc:docMk/>
          <pc:sldMk cId="1647279490" sldId="262"/>
        </pc:sldMkLst>
        <pc:spChg chg="mod">
          <ac:chgData name="Wictor Wilen" userId="b8c29e73-9590-4c11-bccc-c502593d9d5c" providerId="ADAL" clId="{1D453256-785C-4657-A71A-F9F216ABCC38}" dt="2020-08-17T08:43:17.516" v="626" actId="26606"/>
          <ac:spMkLst>
            <pc:docMk/>
            <pc:sldMk cId="1647279490" sldId="262"/>
            <ac:spMk id="4" creationId="{8AE8FDE3-DADD-4B3B-A522-E4B4D2087D0C}"/>
          </ac:spMkLst>
        </pc:spChg>
        <pc:spChg chg="add del mod">
          <ac:chgData name="Wictor Wilen" userId="b8c29e73-9590-4c11-bccc-c502593d9d5c" providerId="ADAL" clId="{1D453256-785C-4657-A71A-F9F216ABCC38}" dt="2020-08-18T11:15:55.181" v="3164" actId="207"/>
          <ac:spMkLst>
            <pc:docMk/>
            <pc:sldMk cId="1647279490" sldId="262"/>
            <ac:spMk id="5" creationId="{FEFF82B4-FF12-4B0D-9FE7-4C412BF977DC}"/>
          </ac:spMkLst>
        </pc:spChg>
        <pc:spChg chg="add del mod">
          <ac:chgData name="Wictor Wilen" userId="b8c29e73-9590-4c11-bccc-c502593d9d5c" providerId="ADAL" clId="{1D453256-785C-4657-A71A-F9F216ABCC38}" dt="2020-08-17T08:43:14.247" v="622" actId="26606"/>
          <ac:spMkLst>
            <pc:docMk/>
            <pc:sldMk cId="1647279490" sldId="262"/>
            <ac:spMk id="10" creationId="{0F1D372D-8CBD-4B58-9528-554B0846FB6F}"/>
          </ac:spMkLst>
        </pc:spChg>
        <pc:spChg chg="add del mod">
          <ac:chgData name="Wictor Wilen" userId="b8c29e73-9590-4c11-bccc-c502593d9d5c" providerId="ADAL" clId="{1D453256-785C-4657-A71A-F9F216ABCC38}" dt="2020-08-17T08:43:12.779" v="618" actId="26606"/>
          <ac:spMkLst>
            <pc:docMk/>
            <pc:sldMk cId="1647279490" sldId="262"/>
            <ac:spMk id="11" creationId="{B705D6BF-38E7-4054-B100-D52E91F7F408}"/>
          </ac:spMkLst>
        </pc:spChg>
        <pc:spChg chg="add del mod">
          <ac:chgData name="Wictor Wilen" userId="b8c29e73-9590-4c11-bccc-c502593d9d5c" providerId="ADAL" clId="{1D453256-785C-4657-A71A-F9F216ABCC38}" dt="2020-08-17T08:43:13.619" v="620" actId="26606"/>
          <ac:spMkLst>
            <pc:docMk/>
            <pc:sldMk cId="1647279490" sldId="262"/>
            <ac:spMk id="13" creationId="{B2E8C070-18DA-4C52-B4AD-83E39FA2C209}"/>
          </ac:spMkLst>
        </pc:spChg>
        <pc:spChg chg="add del mod">
          <ac:chgData name="Wictor Wilen" userId="b8c29e73-9590-4c11-bccc-c502593d9d5c" providerId="ADAL" clId="{1D453256-785C-4657-A71A-F9F216ABCC38}" dt="2020-08-17T08:43:14.247" v="622" actId="26606"/>
          <ac:spMkLst>
            <pc:docMk/>
            <pc:sldMk cId="1647279490" sldId="262"/>
            <ac:spMk id="16" creationId="{FEFF82B4-FF12-4B0D-9FE7-4C412BF977DC}"/>
          </ac:spMkLst>
        </pc:spChg>
        <pc:spChg chg="add del mod">
          <ac:chgData name="Wictor Wilen" userId="b8c29e73-9590-4c11-bccc-c502593d9d5c" providerId="ADAL" clId="{1D453256-785C-4657-A71A-F9F216ABCC38}" dt="2020-08-17T08:43:17.516" v="626" actId="26606"/>
          <ac:spMkLst>
            <pc:docMk/>
            <pc:sldMk cId="1647279490" sldId="262"/>
            <ac:spMk id="20" creationId="{FEFF82B4-FF12-4B0D-9FE7-4C412BF977DC}"/>
          </ac:spMkLst>
        </pc:spChg>
        <pc:spChg chg="add del mod">
          <ac:chgData name="Wictor Wilen" userId="b8c29e73-9590-4c11-bccc-c502593d9d5c" providerId="ADAL" clId="{1D453256-785C-4657-A71A-F9F216ABCC38}" dt="2020-08-17T08:43:17.516" v="626" actId="26606"/>
          <ac:spMkLst>
            <pc:docMk/>
            <pc:sldMk cId="1647279490" sldId="262"/>
            <ac:spMk id="21" creationId="{827F1E0A-00B3-47EA-90F4-C3EAB39FEDF3}"/>
          </ac:spMkLst>
        </pc:spChg>
        <pc:graphicFrameChg chg="add del">
          <ac:chgData name="Wictor Wilen" userId="b8c29e73-9590-4c11-bccc-c502593d9d5c" providerId="ADAL" clId="{1D453256-785C-4657-A71A-F9F216ABCC38}" dt="2020-08-17T08:43:11.737" v="616" actId="26606"/>
          <ac:graphicFrameMkLst>
            <pc:docMk/>
            <pc:sldMk cId="1647279490" sldId="262"/>
            <ac:graphicFrameMk id="7" creationId="{FB5A48D1-9752-45F7-9C8B-BAC50990A5D5}"/>
          </ac:graphicFrameMkLst>
        </pc:graphicFrameChg>
        <pc:graphicFrameChg chg="add del mod">
          <ac:chgData name="Wictor Wilen" userId="b8c29e73-9590-4c11-bccc-c502593d9d5c" providerId="ADAL" clId="{1D453256-785C-4657-A71A-F9F216ABCC38}" dt="2020-08-17T08:43:12.779" v="618" actId="26606"/>
          <ac:graphicFrameMkLst>
            <pc:docMk/>
            <pc:sldMk cId="1647279490" sldId="262"/>
            <ac:graphicFrameMk id="9" creationId="{BE6564C5-D82D-4C47-8D41-5A85616064B7}"/>
          </ac:graphicFrameMkLst>
        </pc:graphicFrameChg>
        <pc:graphicFrameChg chg="add del mod">
          <ac:chgData name="Wictor Wilen" userId="b8c29e73-9590-4c11-bccc-c502593d9d5c" providerId="ADAL" clId="{1D453256-785C-4657-A71A-F9F216ABCC38}" dt="2020-08-17T08:43:13.619" v="620" actId="26606"/>
          <ac:graphicFrameMkLst>
            <pc:docMk/>
            <pc:sldMk cId="1647279490" sldId="262"/>
            <ac:graphicFrameMk id="14" creationId="{3377D600-22C0-45B6-8E94-C29C86DD55BA}"/>
          </ac:graphicFrameMkLst>
        </pc:graphicFrameChg>
        <pc:graphicFrameChg chg="add del">
          <ac:chgData name="Wictor Wilen" userId="b8c29e73-9590-4c11-bccc-c502593d9d5c" providerId="ADAL" clId="{1D453256-785C-4657-A71A-F9F216ABCC38}" dt="2020-08-17T08:43:15.590" v="624" actId="26606"/>
          <ac:graphicFrameMkLst>
            <pc:docMk/>
            <pc:sldMk cId="1647279490" sldId="262"/>
            <ac:graphicFrameMk id="18" creationId="{7AF1A53D-2AEA-49D5-9B94-2EE7F556E53B}"/>
          </ac:graphicFrameMkLst>
        </pc:graphicFrameChg>
      </pc:sldChg>
      <pc:sldChg chg="modSp del mod">
        <pc:chgData name="Wictor Wilen" userId="b8c29e73-9590-4c11-bccc-c502593d9d5c" providerId="ADAL" clId="{1D453256-785C-4657-A71A-F9F216ABCC38}" dt="2020-08-18T11:01:33.991" v="2114" actId="47"/>
        <pc:sldMkLst>
          <pc:docMk/>
          <pc:sldMk cId="1417645690" sldId="263"/>
        </pc:sldMkLst>
        <pc:spChg chg="mod">
          <ac:chgData name="Wictor Wilen" userId="b8c29e73-9590-4c11-bccc-c502593d9d5c" providerId="ADAL" clId="{1D453256-785C-4657-A71A-F9F216ABCC38}" dt="2020-08-18T10:41:02.996" v="1504" actId="20577"/>
          <ac:spMkLst>
            <pc:docMk/>
            <pc:sldMk cId="1417645690" sldId="263"/>
            <ac:spMk id="4" creationId="{8AE8FDE3-DADD-4B3B-A522-E4B4D2087D0C}"/>
          </ac:spMkLst>
        </pc:spChg>
      </pc:sldChg>
      <pc:sldChg chg="modSp mod">
        <pc:chgData name="Wictor Wilen" userId="b8c29e73-9590-4c11-bccc-c502593d9d5c" providerId="ADAL" clId="{1D453256-785C-4657-A71A-F9F216ABCC38}" dt="2020-08-18T10:40:54.354" v="1479" actId="20577"/>
        <pc:sldMkLst>
          <pc:docMk/>
          <pc:sldMk cId="357889625" sldId="264"/>
        </pc:sldMkLst>
        <pc:spChg chg="mod">
          <ac:chgData name="Wictor Wilen" userId="b8c29e73-9590-4c11-bccc-c502593d9d5c" providerId="ADAL" clId="{1D453256-785C-4657-A71A-F9F216ABCC38}" dt="2020-08-18T10:40:54.354" v="1479" actId="20577"/>
          <ac:spMkLst>
            <pc:docMk/>
            <pc:sldMk cId="357889625" sldId="264"/>
            <ac:spMk id="4" creationId="{856A4080-6093-4A17-A681-823DA59D2497}"/>
          </ac:spMkLst>
        </pc:spChg>
        <pc:spChg chg="mod">
          <ac:chgData name="Wictor Wilen" userId="b8c29e73-9590-4c11-bccc-c502593d9d5c" providerId="ADAL" clId="{1D453256-785C-4657-A71A-F9F216ABCC38}" dt="2020-08-18T10:40:12.924" v="1416" actId="20577"/>
          <ac:spMkLst>
            <pc:docMk/>
            <pc:sldMk cId="357889625" sldId="264"/>
            <ac:spMk id="5" creationId="{9C01B8D8-469A-4E72-8474-50935BA53F6C}"/>
          </ac:spMkLst>
        </pc:spChg>
      </pc:sldChg>
      <pc:sldChg chg="modSp del mod">
        <pc:chgData name="Wictor Wilen" userId="b8c29e73-9590-4c11-bccc-c502593d9d5c" providerId="ADAL" clId="{1D453256-785C-4657-A71A-F9F216ABCC38}" dt="2020-08-18T11:04:10.297" v="2216" actId="47"/>
        <pc:sldMkLst>
          <pc:docMk/>
          <pc:sldMk cId="486072857" sldId="265"/>
        </pc:sldMkLst>
        <pc:spChg chg="mod">
          <ac:chgData name="Wictor Wilen" userId="b8c29e73-9590-4c11-bccc-c502593d9d5c" providerId="ADAL" clId="{1D453256-785C-4657-A71A-F9F216ABCC38}" dt="2020-08-18T11:04:04.132" v="2214" actId="20577"/>
          <ac:spMkLst>
            <pc:docMk/>
            <pc:sldMk cId="486072857" sldId="265"/>
            <ac:spMk id="4" creationId="{856A4080-6093-4A17-A681-823DA59D2497}"/>
          </ac:spMkLst>
        </pc:spChg>
      </pc:sldChg>
      <pc:sldChg chg="addSp delSp modSp add mod">
        <pc:chgData name="Wictor Wilen" userId="b8c29e73-9590-4c11-bccc-c502593d9d5c" providerId="ADAL" clId="{1D453256-785C-4657-A71A-F9F216ABCC38}" dt="2020-08-18T10:43:14.794" v="1511" actId="478"/>
        <pc:sldMkLst>
          <pc:docMk/>
          <pc:sldMk cId="226875231" sldId="269"/>
        </pc:sldMkLst>
        <pc:spChg chg="mod">
          <ac:chgData name="Wictor Wilen" userId="b8c29e73-9590-4c11-bccc-c502593d9d5c" providerId="ADAL" clId="{1D453256-785C-4657-A71A-F9F216ABCC38}" dt="2020-08-18T10:32:59.501" v="661" actId="20577"/>
          <ac:spMkLst>
            <pc:docMk/>
            <pc:sldMk cId="226875231" sldId="269"/>
            <ac:spMk id="4" creationId="{8AE8FDE3-DADD-4B3B-A522-E4B4D2087D0C}"/>
          </ac:spMkLst>
        </pc:spChg>
        <pc:spChg chg="mod">
          <ac:chgData name="Wictor Wilen" userId="b8c29e73-9590-4c11-bccc-c502593d9d5c" providerId="ADAL" clId="{1D453256-785C-4657-A71A-F9F216ABCC38}" dt="2020-08-18T10:39:43.993" v="1350" actId="2711"/>
          <ac:spMkLst>
            <pc:docMk/>
            <pc:sldMk cId="226875231" sldId="269"/>
            <ac:spMk id="5" creationId="{FEFF82B4-FF12-4B0D-9FE7-4C412BF977DC}"/>
          </ac:spMkLst>
        </pc:spChg>
        <pc:picChg chg="add del">
          <ac:chgData name="Wictor Wilen" userId="b8c29e73-9590-4c11-bccc-c502593d9d5c" providerId="ADAL" clId="{1D453256-785C-4657-A71A-F9F216ABCC38}" dt="2020-08-18T10:42:50.300" v="1506" actId="478"/>
          <ac:picMkLst>
            <pc:docMk/>
            <pc:sldMk cId="226875231" sldId="269"/>
            <ac:picMk id="2" creationId="{326F6B35-C80A-4BEC-9B8C-DC3FD8D709A0}"/>
          </ac:picMkLst>
        </pc:picChg>
        <pc:picChg chg="add del mod">
          <ac:chgData name="Wictor Wilen" userId="b8c29e73-9590-4c11-bccc-c502593d9d5c" providerId="ADAL" clId="{1D453256-785C-4657-A71A-F9F216ABCC38}" dt="2020-08-18T10:43:14.794" v="1511" actId="478"/>
          <ac:picMkLst>
            <pc:docMk/>
            <pc:sldMk cId="226875231" sldId="269"/>
            <ac:picMk id="3" creationId="{1792DE19-67AA-4668-AE00-BCFC73C2C152}"/>
          </ac:picMkLst>
        </pc:picChg>
      </pc:sldChg>
      <pc:sldChg chg="modSp add mod">
        <pc:chgData name="Wictor Wilen" userId="b8c29e73-9590-4c11-bccc-c502593d9d5c" providerId="ADAL" clId="{1D453256-785C-4657-A71A-F9F216ABCC38}" dt="2020-08-18T10:38:45.507" v="1235" actId="108"/>
        <pc:sldMkLst>
          <pc:docMk/>
          <pc:sldMk cId="3489442978" sldId="270"/>
        </pc:sldMkLst>
        <pc:spChg chg="mod">
          <ac:chgData name="Wictor Wilen" userId="b8c29e73-9590-4c11-bccc-c502593d9d5c" providerId="ADAL" clId="{1D453256-785C-4657-A71A-F9F216ABCC38}" dt="2020-08-18T10:37:18.635" v="1020" actId="20577"/>
          <ac:spMkLst>
            <pc:docMk/>
            <pc:sldMk cId="3489442978" sldId="270"/>
            <ac:spMk id="4" creationId="{8AE8FDE3-DADD-4B3B-A522-E4B4D2087D0C}"/>
          </ac:spMkLst>
        </pc:spChg>
        <pc:spChg chg="mod">
          <ac:chgData name="Wictor Wilen" userId="b8c29e73-9590-4c11-bccc-c502593d9d5c" providerId="ADAL" clId="{1D453256-785C-4657-A71A-F9F216ABCC38}" dt="2020-08-18T10:38:45.507" v="1235" actId="108"/>
          <ac:spMkLst>
            <pc:docMk/>
            <pc:sldMk cId="3489442978" sldId="270"/>
            <ac:spMk id="5" creationId="{FEFF82B4-FF12-4B0D-9FE7-4C412BF977DC}"/>
          </ac:spMkLst>
        </pc:spChg>
      </pc:sldChg>
      <pc:sldChg chg="addSp delSp modSp add mod modClrScheme modAnim chgLayout">
        <pc:chgData name="Wictor Wilen" userId="b8c29e73-9590-4c11-bccc-c502593d9d5c" providerId="ADAL" clId="{1D453256-785C-4657-A71A-F9F216ABCC38}" dt="2020-08-18T11:22:42.356" v="3459"/>
        <pc:sldMkLst>
          <pc:docMk/>
          <pc:sldMk cId="1116277933" sldId="271"/>
        </pc:sldMkLst>
        <pc:spChg chg="add mod">
          <ac:chgData name="Wictor Wilen" userId="b8c29e73-9590-4c11-bccc-c502593d9d5c" providerId="ADAL" clId="{1D453256-785C-4657-A71A-F9F216ABCC38}" dt="2020-08-18T11:02:31.955" v="2130" actId="14100"/>
          <ac:spMkLst>
            <pc:docMk/>
            <pc:sldMk cId="1116277933" sldId="271"/>
            <ac:spMk id="2" creationId="{5869D5D9-F35F-4243-AE67-97FBAA640022}"/>
          </ac:spMkLst>
        </pc:spChg>
        <pc:spChg chg="add mod">
          <ac:chgData name="Wictor Wilen" userId="b8c29e73-9590-4c11-bccc-c502593d9d5c" providerId="ADAL" clId="{1D453256-785C-4657-A71A-F9F216ABCC38}" dt="2020-08-18T10:59:15.572" v="1998" actId="14100"/>
          <ac:spMkLst>
            <pc:docMk/>
            <pc:sldMk cId="1116277933" sldId="271"/>
            <ac:spMk id="3" creationId="{84DF9B82-6448-4E7B-88B5-C4023AB024C8}"/>
          </ac:spMkLst>
        </pc:spChg>
        <pc:spChg chg="mod ord">
          <ac:chgData name="Wictor Wilen" userId="b8c29e73-9590-4c11-bccc-c502593d9d5c" providerId="ADAL" clId="{1D453256-785C-4657-A71A-F9F216ABCC38}" dt="2020-08-18T10:47:22.219" v="1549" actId="700"/>
          <ac:spMkLst>
            <pc:docMk/>
            <pc:sldMk cId="1116277933" sldId="271"/>
            <ac:spMk id="4" creationId="{8AE8FDE3-DADD-4B3B-A522-E4B4D2087D0C}"/>
          </ac:spMkLst>
        </pc:spChg>
        <pc:spChg chg="del mod ord">
          <ac:chgData name="Wictor Wilen" userId="b8c29e73-9590-4c11-bccc-c502593d9d5c" providerId="ADAL" clId="{1D453256-785C-4657-A71A-F9F216ABCC38}" dt="2020-08-18T10:47:24.931" v="1550" actId="478"/>
          <ac:spMkLst>
            <pc:docMk/>
            <pc:sldMk cId="1116277933" sldId="271"/>
            <ac:spMk id="5" creationId="{FEFF82B4-FF12-4B0D-9FE7-4C412BF977DC}"/>
          </ac:spMkLst>
        </pc:spChg>
        <pc:spChg chg="add mod">
          <ac:chgData name="Wictor Wilen" userId="b8c29e73-9590-4c11-bccc-c502593d9d5c" providerId="ADAL" clId="{1D453256-785C-4657-A71A-F9F216ABCC38}" dt="2020-08-18T10:59:22.445" v="2000" actId="14100"/>
          <ac:spMkLst>
            <pc:docMk/>
            <pc:sldMk cId="1116277933" sldId="271"/>
            <ac:spMk id="6" creationId="{54AE89C8-9054-4F29-8BED-CA3F0E7FD4AE}"/>
          </ac:spMkLst>
        </pc:spChg>
        <pc:spChg chg="add mod">
          <ac:chgData name="Wictor Wilen" userId="b8c29e73-9590-4c11-bccc-c502593d9d5c" providerId="ADAL" clId="{1D453256-785C-4657-A71A-F9F216ABCC38}" dt="2020-08-18T11:01:40.986" v="2115" actId="1076"/>
          <ac:spMkLst>
            <pc:docMk/>
            <pc:sldMk cId="1116277933" sldId="271"/>
            <ac:spMk id="7" creationId="{BD3CF043-EA06-4D32-A683-A68AC60D35FC}"/>
          </ac:spMkLst>
        </pc:spChg>
        <pc:spChg chg="add mod ord">
          <ac:chgData name="Wictor Wilen" userId="b8c29e73-9590-4c11-bccc-c502593d9d5c" providerId="ADAL" clId="{1D453256-785C-4657-A71A-F9F216ABCC38}" dt="2020-08-18T10:59:28.654" v="2002" actId="14100"/>
          <ac:spMkLst>
            <pc:docMk/>
            <pc:sldMk cId="1116277933" sldId="271"/>
            <ac:spMk id="18" creationId="{FD408560-FDFE-437D-8C5E-251096F13EB5}"/>
          </ac:spMkLst>
        </pc:spChg>
        <pc:spChg chg="add mod">
          <ac:chgData name="Wictor Wilen" userId="b8c29e73-9590-4c11-bccc-c502593d9d5c" providerId="ADAL" clId="{1D453256-785C-4657-A71A-F9F216ABCC38}" dt="2020-08-18T11:02:28.817" v="2129" actId="14100"/>
          <ac:spMkLst>
            <pc:docMk/>
            <pc:sldMk cId="1116277933" sldId="271"/>
            <ac:spMk id="23" creationId="{D19B9E67-1EF8-4D2F-8144-DFE60BE4A4CC}"/>
          </ac:spMkLst>
        </pc:spChg>
        <pc:spChg chg="add del">
          <ac:chgData name="Wictor Wilen" userId="b8c29e73-9590-4c11-bccc-c502593d9d5c" providerId="ADAL" clId="{1D453256-785C-4657-A71A-F9F216ABCC38}" dt="2020-08-18T10:59:37.296" v="2013" actId="22"/>
          <ac:spMkLst>
            <pc:docMk/>
            <pc:sldMk cId="1116277933" sldId="271"/>
            <ac:spMk id="25" creationId="{D0FB55CC-9F54-49E6-9C2F-945FF5F427C6}"/>
          </ac:spMkLst>
        </pc:spChg>
        <pc:spChg chg="add del">
          <ac:chgData name="Wictor Wilen" userId="b8c29e73-9590-4c11-bccc-c502593d9d5c" providerId="ADAL" clId="{1D453256-785C-4657-A71A-F9F216ABCC38}" dt="2020-08-18T10:59:40.386" v="2015" actId="22"/>
          <ac:spMkLst>
            <pc:docMk/>
            <pc:sldMk cId="1116277933" sldId="271"/>
            <ac:spMk id="27" creationId="{53D5C7AA-5ADD-4880-B901-1D5C61425F43}"/>
          </ac:spMkLst>
        </pc:spChg>
        <pc:spChg chg="add mod">
          <ac:chgData name="Wictor Wilen" userId="b8c29e73-9590-4c11-bccc-c502593d9d5c" providerId="ADAL" clId="{1D453256-785C-4657-A71A-F9F216ABCC38}" dt="2020-08-18T11:02:25.302" v="2128" actId="1076"/>
          <ac:spMkLst>
            <pc:docMk/>
            <pc:sldMk cId="1116277933" sldId="271"/>
            <ac:spMk id="29" creationId="{D969DBB2-EA6E-4C0E-AF87-CD52B83009D0}"/>
          </ac:spMkLst>
        </pc:spChg>
        <pc:spChg chg="add mod">
          <ac:chgData name="Wictor Wilen" userId="b8c29e73-9590-4c11-bccc-c502593d9d5c" providerId="ADAL" clId="{1D453256-785C-4657-A71A-F9F216ABCC38}" dt="2020-08-18T11:02:44.572" v="2148" actId="20577"/>
          <ac:spMkLst>
            <pc:docMk/>
            <pc:sldMk cId="1116277933" sldId="271"/>
            <ac:spMk id="33" creationId="{9D9BE0C3-AC67-409D-B655-E65437B8444E}"/>
          </ac:spMkLst>
        </pc:spChg>
        <pc:spChg chg="add mod">
          <ac:chgData name="Wictor Wilen" userId="b8c29e73-9590-4c11-bccc-c502593d9d5c" providerId="ADAL" clId="{1D453256-785C-4657-A71A-F9F216ABCC38}" dt="2020-08-18T11:03:10.933" v="2191" actId="20577"/>
          <ac:spMkLst>
            <pc:docMk/>
            <pc:sldMk cId="1116277933" sldId="271"/>
            <ac:spMk id="34" creationId="{5481A9EC-0664-4DE6-A438-EBD6F12A7145}"/>
          </ac:spMkLst>
        </pc:spChg>
        <pc:grpChg chg="add">
          <ac:chgData name="Wictor Wilen" userId="b8c29e73-9590-4c11-bccc-c502593d9d5c" providerId="ADAL" clId="{1D453256-785C-4657-A71A-F9F216ABCC38}" dt="2020-08-18T11:22:14.317" v="3452" actId="164"/>
          <ac:grpSpMkLst>
            <pc:docMk/>
            <pc:sldMk cId="1116277933" sldId="271"/>
            <ac:grpSpMk id="37" creationId="{6A675A13-69D6-4CD9-B0B5-6F0E49144F71}"/>
          </ac:grpSpMkLst>
        </pc:grpChg>
        <pc:grpChg chg="add">
          <ac:chgData name="Wictor Wilen" userId="b8c29e73-9590-4c11-bccc-c502593d9d5c" providerId="ADAL" clId="{1D453256-785C-4657-A71A-F9F216ABCC38}" dt="2020-08-18T11:22:18.463" v="3453" actId="164"/>
          <ac:grpSpMkLst>
            <pc:docMk/>
            <pc:sldMk cId="1116277933" sldId="271"/>
            <ac:grpSpMk id="38" creationId="{A1D1DA53-47C4-4598-8B2A-1C133F10A204}"/>
          </ac:grpSpMkLst>
        </pc:grpChg>
        <pc:grpChg chg="add">
          <ac:chgData name="Wictor Wilen" userId="b8c29e73-9590-4c11-bccc-c502593d9d5c" providerId="ADAL" clId="{1D453256-785C-4657-A71A-F9F216ABCC38}" dt="2020-08-18T11:22:22.297" v="3454" actId="164"/>
          <ac:grpSpMkLst>
            <pc:docMk/>
            <pc:sldMk cId="1116277933" sldId="271"/>
            <ac:grpSpMk id="39" creationId="{44D64609-930C-479E-B3E0-EF5A5F8AB85A}"/>
          </ac:grpSpMkLst>
        </pc:grpChg>
        <pc:grpChg chg="add">
          <ac:chgData name="Wictor Wilen" userId="b8c29e73-9590-4c11-bccc-c502593d9d5c" providerId="ADAL" clId="{1D453256-785C-4657-A71A-F9F216ABCC38}" dt="2020-08-18T11:22:27.168" v="3455" actId="164"/>
          <ac:grpSpMkLst>
            <pc:docMk/>
            <pc:sldMk cId="1116277933" sldId="271"/>
            <ac:grpSpMk id="40" creationId="{6F2139EC-42B4-409E-8E56-26D18AEC12DC}"/>
          </ac:grpSpMkLst>
        </pc:grpChg>
        <pc:picChg chg="add mod">
          <ac:chgData name="Wictor Wilen" userId="b8c29e73-9590-4c11-bccc-c502593d9d5c" providerId="ADAL" clId="{1D453256-785C-4657-A71A-F9F216ABCC38}" dt="2020-08-18T10:54:55.588" v="1963" actId="1076"/>
          <ac:picMkLst>
            <pc:docMk/>
            <pc:sldMk cId="1116277933" sldId="271"/>
            <ac:picMk id="8" creationId="{D500048E-7DCC-4E9E-BA20-2A9AA7376140}"/>
          </ac:picMkLst>
        </pc:picChg>
        <pc:picChg chg="add mod">
          <ac:chgData name="Wictor Wilen" userId="b8c29e73-9590-4c11-bccc-c502593d9d5c" providerId="ADAL" clId="{1D453256-785C-4657-A71A-F9F216ABCC38}" dt="2020-08-18T10:54:58.852" v="1964" actId="1076"/>
          <ac:picMkLst>
            <pc:docMk/>
            <pc:sldMk cId="1116277933" sldId="271"/>
            <ac:picMk id="10" creationId="{75F46286-067C-43FE-9218-4C0EFD2A2731}"/>
          </ac:picMkLst>
        </pc:picChg>
        <pc:picChg chg="add del">
          <ac:chgData name="Wictor Wilen" userId="b8c29e73-9590-4c11-bccc-c502593d9d5c" providerId="ADAL" clId="{1D453256-785C-4657-A71A-F9F216ABCC38}" dt="2020-08-18T10:55:10.964" v="1968" actId="478"/>
          <ac:picMkLst>
            <pc:docMk/>
            <pc:sldMk cId="1116277933" sldId="271"/>
            <ac:picMk id="11" creationId="{677F41EB-9D46-4435-8173-603BAD603BDC}"/>
          </ac:picMkLst>
        </pc:picChg>
        <pc:picChg chg="add mod">
          <ac:chgData name="Wictor Wilen" userId="b8c29e73-9590-4c11-bccc-c502593d9d5c" providerId="ADAL" clId="{1D453256-785C-4657-A71A-F9F216ABCC38}" dt="2020-08-18T10:55:05.606" v="1966" actId="1076"/>
          <ac:picMkLst>
            <pc:docMk/>
            <pc:sldMk cId="1116277933" sldId="271"/>
            <ac:picMk id="13" creationId="{538E0766-0A63-4948-BF13-CBC4D0F50D9D}"/>
          </ac:picMkLst>
        </pc:picChg>
        <pc:picChg chg="add mod">
          <ac:chgData name="Wictor Wilen" userId="b8c29e73-9590-4c11-bccc-c502593d9d5c" providerId="ADAL" clId="{1D453256-785C-4657-A71A-F9F216ABCC38}" dt="2020-08-18T10:55:09.072" v="1967" actId="571"/>
          <ac:picMkLst>
            <pc:docMk/>
            <pc:sldMk cId="1116277933" sldId="271"/>
            <ac:picMk id="14" creationId="{01666085-32F1-4D82-8B93-DB00ED5AE3DD}"/>
          </ac:picMkLst>
        </pc:picChg>
        <pc:picChg chg="add del mod">
          <ac:chgData name="Wictor Wilen" userId="b8c29e73-9590-4c11-bccc-c502593d9d5c" providerId="ADAL" clId="{1D453256-785C-4657-A71A-F9F216ABCC38}" dt="2020-08-18T10:55:42.584" v="1974" actId="478"/>
          <ac:picMkLst>
            <pc:docMk/>
            <pc:sldMk cId="1116277933" sldId="271"/>
            <ac:picMk id="15" creationId="{CAF7414F-3717-484E-8150-A109D6D1228D}"/>
          </ac:picMkLst>
        </pc:picChg>
        <pc:picChg chg="add mod">
          <ac:chgData name="Wictor Wilen" userId="b8c29e73-9590-4c11-bccc-c502593d9d5c" providerId="ADAL" clId="{1D453256-785C-4657-A71A-F9F216ABCC38}" dt="2020-08-18T10:55:45.738" v="1975" actId="1076"/>
          <ac:picMkLst>
            <pc:docMk/>
            <pc:sldMk cId="1116277933" sldId="271"/>
            <ac:picMk id="16" creationId="{1A51B0D0-27B4-487E-B76F-559B6A3A1981}"/>
          </ac:picMkLst>
        </pc:picChg>
        <pc:picChg chg="add mod">
          <ac:chgData name="Wictor Wilen" userId="b8c29e73-9590-4c11-bccc-c502593d9d5c" providerId="ADAL" clId="{1D453256-785C-4657-A71A-F9F216ABCC38}" dt="2020-08-18T10:56:26.449" v="1982" actId="1076"/>
          <ac:picMkLst>
            <pc:docMk/>
            <pc:sldMk cId="1116277933" sldId="271"/>
            <ac:picMk id="17" creationId="{64102F38-E4B5-43E3-87C1-8CB519E1CDF6}"/>
          </ac:picMkLst>
        </pc:picChg>
        <pc:picChg chg="add mod">
          <ac:chgData name="Wictor Wilen" userId="b8c29e73-9590-4c11-bccc-c502593d9d5c" providerId="ADAL" clId="{1D453256-785C-4657-A71A-F9F216ABCC38}" dt="2020-08-18T10:57:32.003" v="1985" actId="1076"/>
          <ac:picMkLst>
            <pc:docMk/>
            <pc:sldMk cId="1116277933" sldId="271"/>
            <ac:picMk id="19" creationId="{3050C6F3-829E-4A5C-BCFA-75BFC6DD7C4B}"/>
          </ac:picMkLst>
        </pc:picChg>
        <pc:picChg chg="add mod">
          <ac:chgData name="Wictor Wilen" userId="b8c29e73-9590-4c11-bccc-c502593d9d5c" providerId="ADAL" clId="{1D453256-785C-4657-A71A-F9F216ABCC38}" dt="2020-08-18T10:58:41.221" v="1988" actId="1076"/>
          <ac:picMkLst>
            <pc:docMk/>
            <pc:sldMk cId="1116277933" sldId="271"/>
            <ac:picMk id="20" creationId="{569A4579-F4BC-4628-A611-F97C997B8CF3}"/>
          </ac:picMkLst>
        </pc:picChg>
        <pc:picChg chg="add del mod">
          <ac:chgData name="Wictor Wilen" userId="b8c29e73-9590-4c11-bccc-c502593d9d5c" providerId="ADAL" clId="{1D453256-785C-4657-A71A-F9F216ABCC38}" dt="2020-08-18T11:00:19.145" v="2096" actId="21"/>
          <ac:picMkLst>
            <pc:docMk/>
            <pc:sldMk cId="1116277933" sldId="271"/>
            <ac:picMk id="21" creationId="{C0D8F5BA-BC66-48BE-8426-091D9CF1E398}"/>
          </ac:picMkLst>
        </pc:picChg>
        <pc:picChg chg="add del mod">
          <ac:chgData name="Wictor Wilen" userId="b8c29e73-9590-4c11-bccc-c502593d9d5c" providerId="ADAL" clId="{1D453256-785C-4657-A71A-F9F216ABCC38}" dt="2020-08-18T11:02:15.286" v="2127" actId="478"/>
          <ac:picMkLst>
            <pc:docMk/>
            <pc:sldMk cId="1116277933" sldId="271"/>
            <ac:picMk id="31" creationId="{8C77BA80-58A6-47A3-86C3-454E1AEFB3F1}"/>
          </ac:picMkLst>
        </pc:picChg>
        <pc:picChg chg="add mod">
          <ac:chgData name="Wictor Wilen" userId="b8c29e73-9590-4c11-bccc-c502593d9d5c" providerId="ADAL" clId="{1D453256-785C-4657-A71A-F9F216ABCC38}" dt="2020-08-18T11:02:08.132" v="2124" actId="1076"/>
          <ac:picMkLst>
            <pc:docMk/>
            <pc:sldMk cId="1116277933" sldId="271"/>
            <ac:picMk id="32" creationId="{BD09A785-D7A4-4A37-BF25-3BA321F396E6}"/>
          </ac:picMkLst>
        </pc:picChg>
        <pc:picChg chg="add mod">
          <ac:chgData name="Wictor Wilen" userId="b8c29e73-9590-4c11-bccc-c502593d9d5c" providerId="ADAL" clId="{1D453256-785C-4657-A71A-F9F216ABCC38}" dt="2020-08-18T11:03:24.729" v="2194" actId="1076"/>
          <ac:picMkLst>
            <pc:docMk/>
            <pc:sldMk cId="1116277933" sldId="271"/>
            <ac:picMk id="35" creationId="{19CD6FCA-4694-457A-9AC2-76C50D2D47C9}"/>
          </ac:picMkLst>
        </pc:picChg>
        <pc:picChg chg="add mod">
          <ac:chgData name="Wictor Wilen" userId="b8c29e73-9590-4c11-bccc-c502593d9d5c" providerId="ADAL" clId="{1D453256-785C-4657-A71A-F9F216ABCC38}" dt="2020-08-18T11:03:41.360" v="2197" actId="1076"/>
          <ac:picMkLst>
            <pc:docMk/>
            <pc:sldMk cId="1116277933" sldId="271"/>
            <ac:picMk id="36" creationId="{107E985F-997F-4848-A5DA-B6E36664AE41}"/>
          </ac:picMkLst>
        </pc:picChg>
      </pc:sldChg>
      <pc:sldChg chg="modSp add mod">
        <pc:chgData name="Wictor Wilen" userId="b8c29e73-9590-4c11-bccc-c502593d9d5c" providerId="ADAL" clId="{1D453256-785C-4657-A71A-F9F216ABCC38}" dt="2020-08-18T11:04:16.331" v="2233" actId="20577"/>
        <pc:sldMkLst>
          <pc:docMk/>
          <pc:sldMk cId="1547587742" sldId="272"/>
        </pc:sldMkLst>
        <pc:spChg chg="mod">
          <ac:chgData name="Wictor Wilen" userId="b8c29e73-9590-4c11-bccc-c502593d9d5c" providerId="ADAL" clId="{1D453256-785C-4657-A71A-F9F216ABCC38}" dt="2020-08-18T11:04:16.331" v="2233" actId="20577"/>
          <ac:spMkLst>
            <pc:docMk/>
            <pc:sldMk cId="1547587742" sldId="272"/>
            <ac:spMk id="4" creationId="{856A4080-6093-4A17-A681-823DA59D2497}"/>
          </ac:spMkLst>
        </pc:spChg>
      </pc:sldChg>
      <pc:sldChg chg="modSp add mod">
        <pc:chgData name="Wictor Wilen" userId="b8c29e73-9590-4c11-bccc-c502593d9d5c" providerId="ADAL" clId="{1D453256-785C-4657-A71A-F9F216ABCC38}" dt="2020-08-18T11:05:08.634" v="2343" actId="6549"/>
        <pc:sldMkLst>
          <pc:docMk/>
          <pc:sldMk cId="2769607663" sldId="273"/>
        </pc:sldMkLst>
        <pc:spChg chg="mod">
          <ac:chgData name="Wictor Wilen" userId="b8c29e73-9590-4c11-bccc-c502593d9d5c" providerId="ADAL" clId="{1D453256-785C-4657-A71A-F9F216ABCC38}" dt="2020-08-18T11:05:08.634" v="2343" actId="6549"/>
          <ac:spMkLst>
            <pc:docMk/>
            <pc:sldMk cId="2769607663" sldId="273"/>
            <ac:spMk id="4" creationId="{73DE5581-33FB-4322-82B7-EB3214A07309}"/>
          </ac:spMkLst>
        </pc:spChg>
        <pc:spChg chg="mod">
          <ac:chgData name="Wictor Wilen" userId="b8c29e73-9590-4c11-bccc-c502593d9d5c" providerId="ADAL" clId="{1D453256-785C-4657-A71A-F9F216ABCC38}" dt="2020-08-18T11:04:32.523" v="2279" actId="20577"/>
          <ac:spMkLst>
            <pc:docMk/>
            <pc:sldMk cId="2769607663" sldId="273"/>
            <ac:spMk id="5" creationId="{54C607F0-09AB-46BE-A6E9-71586A8C222F}"/>
          </ac:spMkLst>
        </pc:spChg>
      </pc:sldChg>
      <pc:sldChg chg="modSp new mod">
        <pc:chgData name="Wictor Wilen" userId="b8c29e73-9590-4c11-bccc-c502593d9d5c" providerId="ADAL" clId="{1D453256-785C-4657-A71A-F9F216ABCC38}" dt="2020-08-18T11:08:20.426" v="2848" actId="2711"/>
        <pc:sldMkLst>
          <pc:docMk/>
          <pc:sldMk cId="3572883280" sldId="274"/>
        </pc:sldMkLst>
        <pc:spChg chg="mod">
          <ac:chgData name="Wictor Wilen" userId="b8c29e73-9590-4c11-bccc-c502593d9d5c" providerId="ADAL" clId="{1D453256-785C-4657-A71A-F9F216ABCC38}" dt="2020-08-18T11:05:12.465" v="2344" actId="20577"/>
          <ac:spMkLst>
            <pc:docMk/>
            <pc:sldMk cId="3572883280" sldId="274"/>
            <ac:spMk id="2" creationId="{43C17477-C6BC-498F-9F35-93E35A2419DD}"/>
          </ac:spMkLst>
        </pc:spChg>
        <pc:spChg chg="mod">
          <ac:chgData name="Wictor Wilen" userId="b8c29e73-9590-4c11-bccc-c502593d9d5c" providerId="ADAL" clId="{1D453256-785C-4657-A71A-F9F216ABCC38}" dt="2020-08-18T11:08:20.426" v="2848" actId="2711"/>
          <ac:spMkLst>
            <pc:docMk/>
            <pc:sldMk cId="3572883280" sldId="274"/>
            <ac:spMk id="3" creationId="{48EDBF43-2C82-4816-8968-67EC95718A93}"/>
          </ac:spMkLst>
        </pc:spChg>
      </pc:sldChg>
      <pc:sldChg chg="modSp add mod">
        <pc:chgData name="Wictor Wilen" userId="b8c29e73-9590-4c11-bccc-c502593d9d5c" providerId="ADAL" clId="{1D453256-785C-4657-A71A-F9F216ABCC38}" dt="2020-08-18T11:08:37.969" v="2873" actId="20577"/>
        <pc:sldMkLst>
          <pc:docMk/>
          <pc:sldMk cId="3731207767" sldId="275"/>
        </pc:sldMkLst>
        <pc:spChg chg="mod">
          <ac:chgData name="Wictor Wilen" userId="b8c29e73-9590-4c11-bccc-c502593d9d5c" providerId="ADAL" clId="{1D453256-785C-4657-A71A-F9F216ABCC38}" dt="2020-08-18T11:08:37.969" v="2873" actId="20577"/>
          <ac:spMkLst>
            <pc:docMk/>
            <pc:sldMk cId="3731207767" sldId="275"/>
            <ac:spMk id="4" creationId="{856A4080-6093-4A17-A681-823DA59D2497}"/>
          </ac:spMkLst>
        </pc:spChg>
      </pc:sldChg>
      <pc:sldChg chg="addSp delSp modSp add mod chgLayout">
        <pc:chgData name="Wictor Wilen" userId="b8c29e73-9590-4c11-bccc-c502593d9d5c" providerId="ADAL" clId="{1D453256-785C-4657-A71A-F9F216ABCC38}" dt="2020-08-18T11:21:25.933" v="3449" actId="20577"/>
        <pc:sldMkLst>
          <pc:docMk/>
          <pc:sldMk cId="2237030208" sldId="276"/>
        </pc:sldMkLst>
        <pc:spChg chg="mod ord">
          <ac:chgData name="Wictor Wilen" userId="b8c29e73-9590-4c11-bccc-c502593d9d5c" providerId="ADAL" clId="{1D453256-785C-4657-A71A-F9F216ABCC38}" dt="2020-08-18T11:09:32.413" v="2985" actId="6264"/>
          <ac:spMkLst>
            <pc:docMk/>
            <pc:sldMk cId="2237030208" sldId="276"/>
            <ac:spMk id="2" creationId="{43C17477-C6BC-498F-9F35-93E35A2419DD}"/>
          </ac:spMkLst>
        </pc:spChg>
        <pc:spChg chg="mod ord">
          <ac:chgData name="Wictor Wilen" userId="b8c29e73-9590-4c11-bccc-c502593d9d5c" providerId="ADAL" clId="{1D453256-785C-4657-A71A-F9F216ABCC38}" dt="2020-08-18T11:21:25.933" v="3449" actId="20577"/>
          <ac:spMkLst>
            <pc:docMk/>
            <pc:sldMk cId="2237030208" sldId="276"/>
            <ac:spMk id="3" creationId="{48EDBF43-2C82-4816-8968-67EC95718A93}"/>
          </ac:spMkLst>
        </pc:spChg>
        <pc:spChg chg="add del mod">
          <ac:chgData name="Wictor Wilen" userId="b8c29e73-9590-4c11-bccc-c502593d9d5c" providerId="ADAL" clId="{1D453256-785C-4657-A71A-F9F216ABCC38}" dt="2020-08-18T11:09:32.413" v="2985" actId="6264"/>
          <ac:spMkLst>
            <pc:docMk/>
            <pc:sldMk cId="2237030208" sldId="276"/>
            <ac:spMk id="4" creationId="{8B3A69D0-9449-465A-BEC4-5CC84C76278B}"/>
          </ac:spMkLst>
        </pc:spChg>
        <pc:spChg chg="add del mod">
          <ac:chgData name="Wictor Wilen" userId="b8c29e73-9590-4c11-bccc-c502593d9d5c" providerId="ADAL" clId="{1D453256-785C-4657-A71A-F9F216ABCC38}" dt="2020-08-18T11:09:32.413" v="2985" actId="6264"/>
          <ac:spMkLst>
            <pc:docMk/>
            <pc:sldMk cId="2237030208" sldId="276"/>
            <ac:spMk id="5" creationId="{8AF82BC0-AEA1-46CF-B987-0B2D3D5BAE9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91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440E-6BDF-4F14-AC25-2CC8BC59F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A1F2-ED64-44D0-B417-2FA364D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DD2D3-9D94-44A0-B713-75F61AC14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9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2592-DFCB-4F25-8E38-4F96CD36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C5884F-B251-4FDD-9107-DF1B7808F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2669E-ADC6-49D7-A616-541CC820A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2690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13D5-023F-4D88-8A94-AB78E1750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EB0DF-C400-4DE5-904D-669174436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84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C5CD8-96F9-4F09-BEEB-5849622D2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A5DC9-0B26-49FB-9A28-D7617CB08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907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 – @</a:t>
            </a:r>
            <a:r>
              <a:rPr lang="en-US" dirty="0" err="1"/>
              <a:t>SpeakerTwitter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51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3400425" y="2105561"/>
            <a:ext cx="53911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rgbClr val="117A7D"/>
                </a:solidFill>
              </a:rPr>
              <a:t>Q</a:t>
            </a:r>
            <a:r>
              <a:rPr lang="en-US" sz="8000" b="0" dirty="0">
                <a:solidFill>
                  <a:srgbClr val="117A7D"/>
                </a:solidFill>
              </a:rPr>
              <a:t>&amp;</a:t>
            </a:r>
            <a:r>
              <a:rPr lang="en-US" sz="16600" b="0" dirty="0">
                <a:solidFill>
                  <a:srgbClr val="117A7D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17291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We do care about your feedback!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32343-1FC3-4C08-AA53-8AA4668DF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4869" y="1997869"/>
            <a:ext cx="2862262" cy="2862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76D63D-A3D0-4178-B553-35AB8CB6F36F}"/>
              </a:ext>
            </a:extLst>
          </p:cNvPr>
          <p:cNvSpPr/>
          <p:nvPr userDrawn="1"/>
        </p:nvSpPr>
        <p:spPr>
          <a:xfrm>
            <a:off x="4413647" y="4982646"/>
            <a:ext cx="3425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aka.ms/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PnPVCFeedback</a:t>
            </a:r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154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9D7697-A53E-4EA4-8184-E2C0CE506FFA}"/>
              </a:ext>
            </a:extLst>
          </p:cNvPr>
          <p:cNvSpPr txBox="1"/>
          <p:nvPr userDrawn="1"/>
        </p:nvSpPr>
        <p:spPr>
          <a:xfrm>
            <a:off x="521493" y="2105561"/>
            <a:ext cx="1114901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0" dirty="0">
                <a:solidFill>
                  <a:srgbClr val="117A7D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2534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2064" y="141"/>
            <a:ext cx="10494411" cy="6994241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9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5317" y="0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69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DB9C96-3923-44C3-B332-5E5C55441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1796" y="1"/>
            <a:ext cx="12197317" cy="6858000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4109020-F2C2-4BD1-9C89-081C8D0A3522}"/>
              </a:ext>
            </a:extLst>
          </p:cNvPr>
          <p:cNvSpPr/>
          <p:nvPr userDrawn="1"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17A7D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5EAC4-4EB5-4964-994C-D3A7936E67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0283" y="133076"/>
            <a:ext cx="5885793" cy="268501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5BC3F-7B0A-4093-8B44-AFCD518CF42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42063" y="2951162"/>
            <a:ext cx="3780819" cy="16129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</a:t>
            </a:r>
            <a:br>
              <a:rPr lang="en-US" dirty="0"/>
            </a:br>
            <a:r>
              <a:rPr lang="en-US" dirty="0"/>
              <a:t>Role, 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SpeakerTwitter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3D434-E38A-4355-BFB0-0956713F4C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83" y="2951162"/>
            <a:ext cx="1612955" cy="1612955"/>
          </a:xfrm>
          <a:prstGeom prst="ellipse">
            <a:avLst/>
          </a:prstGeom>
        </p:spPr>
      </p:pic>
      <p:pic>
        <p:nvPicPr>
          <p:cNvPr id="14" name="Picture 1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C63BA89-DC98-4A28-9200-35DE476046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3" y="5960417"/>
            <a:ext cx="2071346" cy="8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1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01E7-7919-4A1D-B44D-7F57FF0D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D1D4-4E3C-44A0-BD3C-D8C9A451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818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E857-9209-4C9A-AEB9-B2F21662E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FC9D3-BE53-4FBD-B8AA-A10D855E6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490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6BEC-2113-466D-B5D3-03B33711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1E562-A889-4C37-867F-781E1DF20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54FE9-A72F-4886-A1EF-3F9DFD2FB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59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1F16-8868-4DDC-B1DA-13EAEA37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08A6A-89EE-41B3-A90F-CC7FF1F2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BCCA7-95BF-4700-AAE2-3EA6A11AF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A3AFC-08A4-4EBF-89B6-DB08D3C10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C8428-6E2B-4C75-A64E-70076BCF9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67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E960-4136-461D-9561-2A696F77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9729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90B42-701F-4BEF-A66E-DE4A20E6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80325-4FD3-4176-90B5-D502941FF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28738"/>
            <a:ext cx="10515600" cy="484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4C33A1D-76BA-4016-9720-033306281EA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013" y="5865079"/>
            <a:ext cx="2062249" cy="8936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B25A6-C113-4F04-93AF-9840F63BF110}"/>
              </a:ext>
            </a:extLst>
          </p:cNvPr>
          <p:cNvSpPr txBox="1"/>
          <p:nvPr userDrawn="1"/>
        </p:nvSpPr>
        <p:spPr>
          <a:xfrm>
            <a:off x="838200" y="6262786"/>
            <a:ext cx="3133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https://aka.ms/</a:t>
            </a:r>
            <a:r>
              <a:rPr lang="en-US" sz="1400" dirty="0">
                <a:solidFill>
                  <a:srgbClr val="AFABAB"/>
                </a:solidFill>
              </a:rPr>
              <a:t>PnPVirtualConference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512F37E-56F8-42BA-92A4-CEB5198F5480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" y="5865079"/>
            <a:ext cx="893641" cy="89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31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5" r:id="rId16"/>
    <p:sldLayoutId id="2147483664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17A7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dev" TargetMode="External"/><Relationship Id="rId2" Type="http://schemas.openxmlformats.org/officeDocument/2006/relationships/hyperlink" Target="https://aka.ms/yoteam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skwictor.com/yoteams-vid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s.microsoft.com/_#/files/PnP%20Virtual%20Conference?threadId=19%3Ae12a3939107446d59eaf4adbf0e40202%40thread.skype&amp;ctx=channel&amp;context=September-2020-Edition&amp;rootfolder=%252Fteams%252FSharePointPnP%252FShared%2520Documents%252FPnP%2520Virtual%2520Conference%252FSeptember-2020-Edition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wictorwilen.se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8ACB-88B0-425F-BEAB-B12DD1ED1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283" y="133076"/>
            <a:ext cx="5885793" cy="2685010"/>
          </a:xfrm>
        </p:spPr>
        <p:txBody>
          <a:bodyPr anchor="b">
            <a:normAutofit/>
          </a:bodyPr>
          <a:lstStyle/>
          <a:p>
            <a:r>
              <a:rPr lang="en-US" dirty="0"/>
              <a:t>Getting started with </a:t>
            </a:r>
            <a:r>
              <a:rPr lang="en-US" dirty="0" err="1"/>
              <a:t>yo</a:t>
            </a:r>
            <a:r>
              <a:rPr lang="en-US" dirty="0"/>
              <a:t> teams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32731-A6F8-4509-9240-86D1F3BB5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2063" y="2951162"/>
            <a:ext cx="3780819" cy="1612955"/>
          </a:xfrm>
        </p:spPr>
        <p:txBody>
          <a:bodyPr>
            <a:normAutofit/>
          </a:bodyPr>
          <a:lstStyle/>
          <a:p>
            <a:r>
              <a:rPr lang="en-US" sz="2200"/>
              <a:t>Wictor Wil</a:t>
            </a:r>
            <a:r>
              <a:rPr lang="sv-SE" sz="2200" err="1"/>
              <a:t>én</a:t>
            </a:r>
            <a:endParaRPr lang="en-US" sz="2200"/>
          </a:p>
          <a:p>
            <a:r>
              <a:rPr lang="en-US" sz="2200"/>
              <a:t>Global Innovation Lead Modern Workplace – Avanade</a:t>
            </a:r>
          </a:p>
          <a:p>
            <a:r>
              <a:rPr lang="en-US" sz="2200"/>
              <a:t>@wictor</a:t>
            </a:r>
          </a:p>
        </p:txBody>
      </p:sp>
    </p:spTree>
    <p:extLst>
      <p:ext uri="{BB962C8B-B14F-4D97-AF65-F5344CB8AC3E}">
        <p14:creationId xmlns:p14="http://schemas.microsoft.com/office/powerpoint/2010/main" val="110145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5581-33FB-4322-82B7-EB3214A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scaffolded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607F0-09AB-46BE-A6E9-71586A8C2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fine prints</a:t>
            </a:r>
          </a:p>
        </p:txBody>
      </p:sp>
    </p:spTree>
    <p:extLst>
      <p:ext uri="{BB962C8B-B14F-4D97-AF65-F5344CB8AC3E}">
        <p14:creationId xmlns:p14="http://schemas.microsoft.com/office/powerpoint/2010/main" val="53085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D408560-FDFE-437D-8C5E-251096F13EB5}"/>
              </a:ext>
            </a:extLst>
          </p:cNvPr>
          <p:cNvSpPr/>
          <p:nvPr/>
        </p:nvSpPr>
        <p:spPr>
          <a:xfrm>
            <a:off x="1325288" y="1481960"/>
            <a:ext cx="10384549" cy="418735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Scaffolded application architecture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102F38-E4B5-43E3-87C1-8CB519E1C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57" y="1188689"/>
            <a:ext cx="685800" cy="6858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A675A13-69D6-4CD9-B0B5-6F0E49144F71}"/>
              </a:ext>
            </a:extLst>
          </p:cNvPr>
          <p:cNvGrpSpPr/>
          <p:nvPr/>
        </p:nvGrpSpPr>
        <p:grpSpPr>
          <a:xfrm>
            <a:off x="2069223" y="3598478"/>
            <a:ext cx="6333797" cy="1868575"/>
            <a:chOff x="2069223" y="3598478"/>
            <a:chExt cx="6333797" cy="18685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AE89C8-9054-4F29-8BED-CA3F0E7FD4AE}"/>
                </a:ext>
              </a:extLst>
            </p:cNvPr>
            <p:cNvSpPr/>
            <p:nvPr/>
          </p:nvSpPr>
          <p:spPr>
            <a:xfrm>
              <a:off x="2069223" y="3598478"/>
              <a:ext cx="6333797" cy="186857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/>
                <a:t>Server </a:t>
              </a:r>
              <a:r>
                <a:rPr lang="sv-SE" dirty="0" err="1"/>
                <a:t>side</a:t>
              </a:r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DF9B82-6448-4E7B-88B5-C4023AB024C8}"/>
                </a:ext>
              </a:extLst>
            </p:cNvPr>
            <p:cNvSpPr/>
            <p:nvPr/>
          </p:nvSpPr>
          <p:spPr>
            <a:xfrm>
              <a:off x="3673365" y="4173726"/>
              <a:ext cx="4449817" cy="102495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sv-SE" sz="1200" dirty="0"/>
                <a:t>Express </a:t>
              </a:r>
              <a:r>
                <a:rPr lang="en-US" sz="1200" dirty="0"/>
                <a:t>– web server</a:t>
              </a:r>
            </a:p>
            <a:p>
              <a:r>
                <a:rPr lang="en-US" sz="1200" dirty="0" err="1"/>
                <a:t>Botbuilder</a:t>
              </a:r>
              <a:r>
                <a:rPr lang="en-US" sz="1200" dirty="0"/>
                <a:t> – implementation of bots and messaging extensions</a:t>
              </a:r>
            </a:p>
            <a:p>
              <a:r>
                <a:rPr lang="en-US" sz="1200" dirty="0"/>
                <a:t>Express-</a:t>
              </a:r>
              <a:r>
                <a:rPr lang="en-US" sz="1200" dirty="0" err="1"/>
                <a:t>msteams</a:t>
              </a:r>
              <a:r>
                <a:rPr lang="en-US" sz="1200" dirty="0"/>
                <a:t>-host – express middleware for declarative hosting of components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00048E-7DCC-4E9E-BA20-2A9AA7376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1237" y="4007480"/>
              <a:ext cx="615950" cy="279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666085-32F1-4D82-8B93-DB00ED5A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3333" y="4173726"/>
              <a:ext cx="391956" cy="3919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050C6F3-829E-4A5C-BCFA-75BFC6DD7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8512" y="4173726"/>
              <a:ext cx="629193" cy="392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2139EC-42B4-409E-8E56-26D18AEC12DC}"/>
              </a:ext>
            </a:extLst>
          </p:cNvPr>
          <p:cNvGrpSpPr/>
          <p:nvPr/>
        </p:nvGrpSpPr>
        <p:grpSpPr>
          <a:xfrm>
            <a:off x="2069224" y="1694793"/>
            <a:ext cx="6333797" cy="1734207"/>
            <a:chOff x="2069224" y="1694793"/>
            <a:chExt cx="6333797" cy="173420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869D5D9-F35F-4243-AE67-97FBAA640022}"/>
                </a:ext>
              </a:extLst>
            </p:cNvPr>
            <p:cNvSpPr/>
            <p:nvPr/>
          </p:nvSpPr>
          <p:spPr>
            <a:xfrm>
              <a:off x="2069224" y="1694793"/>
              <a:ext cx="6333797" cy="17342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Client</a:t>
              </a:r>
              <a:r>
                <a:rPr lang="sv-SE" dirty="0"/>
                <a:t> </a:t>
              </a:r>
              <a:r>
                <a:rPr lang="sv-SE" dirty="0" err="1"/>
                <a:t>side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3CF043-EA06-4D32-A683-A68AC60D35FC}"/>
                </a:ext>
              </a:extLst>
            </p:cNvPr>
            <p:cNvSpPr/>
            <p:nvPr/>
          </p:nvSpPr>
          <p:spPr>
            <a:xfrm>
              <a:off x="3673365" y="2074245"/>
              <a:ext cx="4449817" cy="110212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React – user experience framework</a:t>
              </a:r>
            </a:p>
            <a:p>
              <a:r>
                <a:rPr lang="en-US" sz="1200" dirty="0"/>
                <a:t>@fluentui/react-northstar – design framework</a:t>
              </a:r>
            </a:p>
            <a:p>
              <a:r>
                <a:rPr lang="en-US" sz="1200" dirty="0"/>
                <a:t>@microsoft/teams-js – Teams SDK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F46286-067C-43FE-9218-4C0EFD2A2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359" y="1934545"/>
              <a:ext cx="615950" cy="279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8E0766-0A63-4948-BF13-CBC4D0F50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3333" y="2056596"/>
              <a:ext cx="391956" cy="39195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A51B0D0-27B4-487E-B76F-559B6A3A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92592" y="2056152"/>
              <a:ext cx="284490" cy="392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69A4579-F4BC-4628-A611-F97C997B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7066" y="2500683"/>
              <a:ext cx="284490" cy="392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D64609-930C-479E-B3E0-EF5A5F8AB85A}"/>
              </a:ext>
            </a:extLst>
          </p:cNvPr>
          <p:cNvGrpSpPr/>
          <p:nvPr/>
        </p:nvGrpSpPr>
        <p:grpSpPr>
          <a:xfrm>
            <a:off x="8560863" y="1694793"/>
            <a:ext cx="2864319" cy="1734207"/>
            <a:chOff x="8560863" y="1694793"/>
            <a:chExt cx="2864319" cy="173420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9B9E67-1EF8-4D2F-8144-DFE60BE4A4CC}"/>
                </a:ext>
              </a:extLst>
            </p:cNvPr>
            <p:cNvSpPr/>
            <p:nvPr/>
          </p:nvSpPr>
          <p:spPr>
            <a:xfrm>
              <a:off x="8560863" y="1694793"/>
              <a:ext cx="2864319" cy="173420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/>
                <a:t>Teams </a:t>
              </a:r>
              <a:r>
                <a:rPr lang="sv-SE" dirty="0" err="1"/>
                <a:t>App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69DBB2-EA6E-4C0E-AF87-CD52B83009D0}"/>
                </a:ext>
              </a:extLst>
            </p:cNvPr>
            <p:cNvSpPr/>
            <p:nvPr/>
          </p:nvSpPr>
          <p:spPr>
            <a:xfrm>
              <a:off x="9408072" y="2074245"/>
              <a:ext cx="1860066" cy="77789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 err="1"/>
                <a:t>Manifest.json</a:t>
              </a:r>
              <a:r>
                <a:rPr lang="en-US" sz="1200" dirty="0"/>
                <a:t> – Teams App manifest with replaceable parameters</a:t>
              </a:r>
            </a:p>
            <a:p>
              <a:r>
                <a:rPr lang="en-US" sz="1200" dirty="0"/>
                <a:t>logos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D09A785-D7A4-4A37-BF25-3BA321F39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49526" y="2074245"/>
              <a:ext cx="397431" cy="392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D1DA53-47C4-4598-8B2A-1C133F10A204}"/>
              </a:ext>
            </a:extLst>
          </p:cNvPr>
          <p:cNvGrpSpPr/>
          <p:nvPr/>
        </p:nvGrpSpPr>
        <p:grpSpPr>
          <a:xfrm>
            <a:off x="8560863" y="3598478"/>
            <a:ext cx="2864319" cy="1868575"/>
            <a:chOff x="8560863" y="3598478"/>
            <a:chExt cx="2864319" cy="186857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9BE0C3-AC67-409D-B655-E65437B8444E}"/>
                </a:ext>
              </a:extLst>
            </p:cNvPr>
            <p:cNvSpPr/>
            <p:nvPr/>
          </p:nvSpPr>
          <p:spPr>
            <a:xfrm>
              <a:off x="8560863" y="3598478"/>
              <a:ext cx="2864319" cy="186857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sv-SE" dirty="0" err="1"/>
                <a:t>Helper</a:t>
              </a:r>
              <a:r>
                <a:rPr lang="sv-SE" dirty="0"/>
                <a:t>/</a:t>
              </a:r>
              <a:r>
                <a:rPr lang="sv-SE" dirty="0" err="1"/>
                <a:t>dev</a:t>
              </a:r>
              <a:r>
                <a:rPr lang="sv-SE" dirty="0"/>
                <a:t> </a:t>
              </a:r>
              <a:r>
                <a:rPr lang="sv-SE" dirty="0" err="1"/>
                <a:t>tools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81A9EC-0664-4DE6-A438-EBD6F12A7145}"/>
                </a:ext>
              </a:extLst>
            </p:cNvPr>
            <p:cNvSpPr/>
            <p:nvPr/>
          </p:nvSpPr>
          <p:spPr>
            <a:xfrm>
              <a:off x="9408072" y="4143819"/>
              <a:ext cx="1860066" cy="105486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Webpack</a:t>
              </a:r>
            </a:p>
            <a:p>
              <a:r>
                <a:rPr lang="en-US" sz="1200" dirty="0"/>
                <a:t>Gulp</a:t>
              </a:r>
            </a:p>
            <a:p>
              <a:r>
                <a:rPr lang="en-US" sz="1200" dirty="0"/>
                <a:t>.env – environment files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9CD6FCA-4694-457A-9AC2-76C50D2D4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2557" y="4143819"/>
              <a:ext cx="392400" cy="3924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7E985F-997F-4848-A5DA-B6E36664A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45148" y="4641507"/>
              <a:ext cx="495405" cy="39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27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A4080-6093-4A17-A681-823DA59D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code walk-through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1B8D8-469A-4E72-8474-50935BA53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Wictor Wil</a:t>
            </a:r>
            <a:r>
              <a:rPr lang="sv-SE" dirty="0" err="1"/>
              <a:t>én</a:t>
            </a:r>
            <a:r>
              <a:rPr lang="sv-SE" dirty="0"/>
              <a:t> </a:t>
            </a:r>
            <a:r>
              <a:rPr lang="en-US" dirty="0"/>
              <a:t>- @wictor</a:t>
            </a:r>
          </a:p>
        </p:txBody>
      </p:sp>
    </p:spTree>
    <p:extLst>
      <p:ext uri="{BB962C8B-B14F-4D97-AF65-F5344CB8AC3E}">
        <p14:creationId xmlns:p14="http://schemas.microsoft.com/office/powerpoint/2010/main" val="154758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5581-33FB-4322-82B7-EB3214A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Package, build, deploy and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607F0-09AB-46BE-A6E9-71586A8C2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we’ve all been waiting for</a:t>
            </a:r>
          </a:p>
        </p:txBody>
      </p:sp>
    </p:spTree>
    <p:extLst>
      <p:ext uri="{BB962C8B-B14F-4D97-AF65-F5344CB8AC3E}">
        <p14:creationId xmlns:p14="http://schemas.microsoft.com/office/powerpoint/2010/main" val="276960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477-C6BC-498F-9F35-93E35A24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Gulp for orchestrating builds and 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BF43-2C82-4816-8968-67EC95718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Gulp tasks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gulp build </a:t>
            </a:r>
            <a:r>
              <a:rPr lang="en-US" dirty="0"/>
              <a:t>– builds the solution, server and client side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gulp manifest </a:t>
            </a:r>
            <a:r>
              <a:rPr lang="en-US" dirty="0"/>
              <a:t>– creates and packages the manifest/Teams App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gulp serve </a:t>
            </a:r>
            <a:r>
              <a:rPr lang="en-US" dirty="0"/>
              <a:t>– starts a local instance of the application (build and run)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gulp </a:t>
            </a:r>
            <a:r>
              <a:rPr lang="en-US" dirty="0" err="1">
                <a:latin typeface="Consolas" panose="020B0609020204030204" pitchFamily="49" charset="0"/>
              </a:rPr>
              <a:t>ngrok</a:t>
            </a:r>
            <a:r>
              <a:rPr lang="en-US" dirty="0">
                <a:latin typeface="Consolas" panose="020B0609020204030204" pitchFamily="49" charset="0"/>
              </a:rPr>
              <a:t>-serve </a:t>
            </a:r>
            <a:r>
              <a:rPr lang="en-US" dirty="0"/>
              <a:t>– ultimate task to package, build and run the application using </a:t>
            </a:r>
            <a:r>
              <a:rPr lang="en-US" dirty="0" err="1"/>
              <a:t>ngrok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All Gulp tasks allows for the --env argument to specify specific argument files.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gulp </a:t>
            </a:r>
            <a:r>
              <a:rPr lang="en-US" dirty="0" err="1">
                <a:latin typeface="Consolas" panose="020B0609020204030204" pitchFamily="49" charset="0"/>
              </a:rPr>
              <a:t>ngrok</a:t>
            </a:r>
            <a:r>
              <a:rPr lang="en-US" dirty="0">
                <a:latin typeface="Consolas" panose="020B0609020204030204" pitchFamily="49" charset="0"/>
              </a:rPr>
              <a:t>-serve --env </a:t>
            </a:r>
            <a:r>
              <a:rPr lang="en-US" dirty="0" err="1">
                <a:latin typeface="Consolas" panose="020B0609020204030204" pitchFamily="49" charset="0"/>
              </a:rPr>
              <a:t>production.env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88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A4080-6093-4A17-A681-823DA59D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let’s serve it!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1B8D8-469A-4E72-8474-50935BA53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Wictor Wil</a:t>
            </a:r>
            <a:r>
              <a:rPr lang="sv-SE" dirty="0" err="1"/>
              <a:t>én</a:t>
            </a:r>
            <a:r>
              <a:rPr lang="sv-SE" dirty="0"/>
              <a:t> </a:t>
            </a:r>
            <a:r>
              <a:rPr lang="en-US" dirty="0"/>
              <a:t>- @wictor</a:t>
            </a:r>
          </a:p>
        </p:txBody>
      </p:sp>
    </p:spTree>
    <p:extLst>
      <p:ext uri="{BB962C8B-B14F-4D97-AF65-F5344CB8AC3E}">
        <p14:creationId xmlns:p14="http://schemas.microsoft.com/office/powerpoint/2010/main" val="373120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477-C6BC-498F-9F35-93E35A24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74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BF43-2C82-4816-8968-67EC9571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515600" cy="4848225"/>
          </a:xfrm>
        </p:spPr>
        <p:txBody>
          <a:bodyPr/>
          <a:lstStyle/>
          <a:p>
            <a:r>
              <a:rPr lang="en-US" dirty="0"/>
              <a:t>Most complete Microsoft Teams Apps generator</a:t>
            </a:r>
          </a:p>
          <a:p>
            <a:r>
              <a:rPr lang="en-US" dirty="0"/>
              <a:t>Fully open-source and driven by the PnP community</a:t>
            </a:r>
          </a:p>
          <a:p>
            <a:r>
              <a:rPr lang="en-US" dirty="0">
                <a:hlinkClick r:id="rId2"/>
              </a:rPr>
              <a:t>https://aka.ms/yoteams</a:t>
            </a:r>
            <a:r>
              <a:rPr lang="en-US" dirty="0"/>
              <a:t>  - tutorials and details in the Wiki</a:t>
            </a:r>
          </a:p>
          <a:p>
            <a:r>
              <a:rPr lang="en-US" dirty="0">
                <a:hlinkClick r:id="rId3"/>
              </a:rPr>
              <a:t>https://aka.ms/teamsdev</a:t>
            </a:r>
            <a:r>
              <a:rPr lang="en-US" dirty="0"/>
              <a:t> </a:t>
            </a:r>
          </a:p>
          <a:p>
            <a:r>
              <a:rPr lang="en-US" dirty="0"/>
              <a:t>PnP video series - Getting started on using </a:t>
            </a:r>
            <a:r>
              <a:rPr lang="en-US" dirty="0" err="1"/>
              <a:t>yo</a:t>
            </a:r>
            <a:r>
              <a:rPr lang="en-US" dirty="0"/>
              <a:t> teams: </a:t>
            </a:r>
            <a:r>
              <a:rPr lang="en-US" dirty="0">
                <a:hlinkClick r:id="rId4"/>
              </a:rPr>
              <a:t>https://askwictor.com/yoteams-vids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30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3959D9-1107-4968-977C-AE1B9B77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26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4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B5B5-E405-4C7C-9D98-469586DB8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for the speakers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D97FB-8888-416E-9A39-C838AFF32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Hey! Here are some tasks for you</a:t>
            </a:r>
          </a:p>
          <a:p>
            <a:pPr lvl="1"/>
            <a:r>
              <a:rPr lang="en-US" dirty="0"/>
              <a:t>Choose one of the four Title slide templates for your cover slide</a:t>
            </a:r>
          </a:p>
          <a:p>
            <a:pPr lvl="2"/>
            <a:r>
              <a:rPr lang="en-US" dirty="0"/>
              <a:t>Fill in the Session Title and your personal information</a:t>
            </a:r>
          </a:p>
          <a:p>
            <a:pPr lvl="2"/>
            <a:r>
              <a:rPr lang="en-US" dirty="0"/>
              <a:t>Go to View -&gt; Slide Master and update the speaker’s picture with yours</a:t>
            </a:r>
          </a:p>
          <a:p>
            <a:pPr lvl="1"/>
            <a:r>
              <a:rPr lang="en-US" dirty="0"/>
              <a:t>Update the speaker’s picture in the “About me” slide</a:t>
            </a:r>
          </a:p>
          <a:p>
            <a:pPr lvl="2"/>
            <a:r>
              <a:rPr lang="en-US" dirty="0"/>
              <a:t>And provide some useful information about yourself … </a:t>
            </a:r>
          </a:p>
          <a:p>
            <a:pPr lvl="3"/>
            <a:r>
              <a:rPr lang="en-US" dirty="0"/>
              <a:t>Never mind about the “impostor syndrome”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Save the presentation file naming it like</a:t>
            </a:r>
          </a:p>
          <a:p>
            <a:pPr lvl="2"/>
            <a:r>
              <a:rPr lang="en-US" dirty="0"/>
              <a:t>FirstName-LastName-Session-Title.pptx</a:t>
            </a:r>
          </a:p>
          <a:p>
            <a:pPr lvl="1"/>
            <a:r>
              <a:rPr lang="en-US" dirty="0"/>
              <a:t>Record the video of your session (MP4 Full HD 1920x1080)</a:t>
            </a:r>
          </a:p>
          <a:p>
            <a:pPr lvl="2"/>
            <a:r>
              <a:rPr lang="en-US" dirty="0"/>
              <a:t>Name the video file like</a:t>
            </a:r>
          </a:p>
          <a:p>
            <a:pPr lvl="3"/>
            <a:r>
              <a:rPr lang="en-US" dirty="0"/>
              <a:t>FirstName-LastName-Session-Title.mp4</a:t>
            </a:r>
          </a:p>
          <a:p>
            <a:pPr lvl="2"/>
            <a:r>
              <a:rPr lang="en-US" dirty="0"/>
              <a:t>Remember that sessions last 30 minutes (no more, no less </a:t>
            </a:r>
            <a:r>
              <a:rPr lang="en-US" dirty="0">
                <a:sym typeface="Wingdings" panose="05000000000000000000" pitchFamily="2" charset="2"/>
              </a:rPr>
              <a:t>!)</a:t>
            </a:r>
          </a:p>
          <a:p>
            <a:pPr lvl="1"/>
            <a:r>
              <a:rPr lang="en-US" dirty="0"/>
              <a:t>Upload your presentation and video</a:t>
            </a:r>
          </a:p>
          <a:p>
            <a:pPr lvl="2"/>
            <a:r>
              <a:rPr lang="en-US" dirty="0"/>
              <a:t>Deadline? August 21st 2020 (please …) </a:t>
            </a:r>
          </a:p>
          <a:p>
            <a:pPr lvl="2"/>
            <a:r>
              <a:rPr lang="en-US" dirty="0"/>
              <a:t>Where? Teams channel dedicated to the PnP Virtual Conference, use the “</a:t>
            </a:r>
            <a:r>
              <a:rPr lang="en-US" dirty="0">
                <a:hlinkClick r:id="rId2"/>
              </a:rPr>
              <a:t>September-2020-Edition</a:t>
            </a:r>
            <a:r>
              <a:rPr lang="en-US" dirty="0"/>
              <a:t>” target folder</a:t>
            </a:r>
          </a:p>
          <a:p>
            <a:r>
              <a:rPr lang="en-US" dirty="0"/>
              <a:t>Have fun and thank 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9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22F0-B2A5-4580-8ADE-464BC65A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AD008-CCA6-4600-8697-4A3192A9C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Wictor Wil</a:t>
            </a:r>
            <a:r>
              <a:rPr lang="sv-SE" dirty="0" err="1"/>
              <a:t>én</a:t>
            </a:r>
            <a:endParaRPr lang="en-US" dirty="0"/>
          </a:p>
          <a:p>
            <a:r>
              <a:rPr lang="en-US" dirty="0"/>
              <a:t>Global Innovation Lead – Modern Workplace at Avanade</a:t>
            </a:r>
          </a:p>
          <a:p>
            <a:r>
              <a:rPr lang="en-US" dirty="0"/>
              <a:t>Microsoft MVP and Regional Director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https://www.wictorwilen.se</a:t>
            </a:r>
            <a:endParaRPr lang="en-US" dirty="0"/>
          </a:p>
          <a:p>
            <a:r>
              <a:rPr lang="en-US" dirty="0"/>
              <a:t>@wictor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23479-268C-413D-8E12-6015EB944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4409" y="236538"/>
            <a:ext cx="1612955" cy="16129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6579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D4A1F4-7EDD-4AAE-913C-A20DAC0F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US" dirty="0" err="1"/>
              <a:t>yo</a:t>
            </a:r>
            <a:r>
              <a:rPr lang="en-US" dirty="0"/>
              <a:t> teams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C01778-F024-4799-829E-E429F439F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yo</a:t>
            </a:r>
            <a:r>
              <a:rPr lang="en-US" dirty="0"/>
              <a:t> teams?</a:t>
            </a:r>
          </a:p>
          <a:p>
            <a:r>
              <a:rPr lang="en-US" dirty="0"/>
              <a:t>Why </a:t>
            </a:r>
            <a:r>
              <a:rPr lang="en-US" dirty="0" err="1"/>
              <a:t>yo</a:t>
            </a:r>
            <a:r>
              <a:rPr lang="en-US" dirty="0"/>
              <a:t> teams? </a:t>
            </a:r>
          </a:p>
          <a:p>
            <a:r>
              <a:rPr lang="en-US" dirty="0" err="1"/>
              <a:t>Yo</a:t>
            </a:r>
            <a:r>
              <a:rPr lang="en-US" dirty="0"/>
              <a:t> teams capabilities!</a:t>
            </a:r>
          </a:p>
          <a:p>
            <a:r>
              <a:rPr lang="en-US" dirty="0"/>
              <a:t>How to get started!</a:t>
            </a:r>
          </a:p>
        </p:txBody>
      </p:sp>
    </p:spTree>
    <p:extLst>
      <p:ext uri="{BB962C8B-B14F-4D97-AF65-F5344CB8AC3E}">
        <p14:creationId xmlns:p14="http://schemas.microsoft.com/office/powerpoint/2010/main" val="53164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E5581-33FB-4322-82B7-EB3214A0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yo</a:t>
            </a:r>
            <a:r>
              <a:rPr lang="en-US" dirty="0"/>
              <a:t> teams?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607F0-09AB-46BE-A6E9-71586A8C2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…and why should I care?</a:t>
            </a:r>
          </a:p>
        </p:txBody>
      </p:sp>
    </p:spTree>
    <p:extLst>
      <p:ext uri="{BB962C8B-B14F-4D97-AF65-F5344CB8AC3E}">
        <p14:creationId xmlns:p14="http://schemas.microsoft.com/office/powerpoint/2010/main" val="241156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</a:t>
            </a:r>
            <a:r>
              <a:rPr lang="en-US" dirty="0"/>
              <a:t> teams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FF82B4-FF12-4B0D-9FE7-4C412BF9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Was originally created due to lack of Microsoft Teams development tooling</a:t>
            </a:r>
          </a:p>
          <a:p>
            <a:r>
              <a:rPr lang="en-US" dirty="0" err="1">
                <a:solidFill>
                  <a:schemeClr val="accent1"/>
                </a:solidFill>
              </a:rPr>
              <a:t>yo</a:t>
            </a:r>
            <a:r>
              <a:rPr lang="en-US" dirty="0">
                <a:solidFill>
                  <a:schemeClr val="accent1"/>
                </a:solidFill>
              </a:rPr>
              <a:t> teams </a:t>
            </a:r>
            <a:r>
              <a:rPr lang="en-US" dirty="0"/>
              <a:t>is the most comprehensive Teams Apps solution generator</a:t>
            </a:r>
          </a:p>
          <a:p>
            <a:pPr lvl="1"/>
            <a:r>
              <a:rPr lang="en-US" dirty="0"/>
              <a:t>The Microsoft Teams toolkit (VS &amp; </a:t>
            </a:r>
            <a:r>
              <a:rPr lang="en-US" dirty="0" err="1"/>
              <a:t>VSCode</a:t>
            </a:r>
            <a:r>
              <a:rPr lang="en-US" dirty="0"/>
              <a:t>) is a great alternative if you prefer a more wizard like experience and/or like JavaScript over TypeScript</a:t>
            </a:r>
          </a:p>
          <a:p>
            <a:r>
              <a:rPr lang="en-US" dirty="0"/>
              <a:t>Combines the power of open source and Microsoft Teams to instantly create a full functioning Microsoft Teams app</a:t>
            </a:r>
          </a:p>
          <a:p>
            <a:r>
              <a:rPr lang="en-US" dirty="0"/>
              <a:t>Leverages similar approach as SharePoint Framework</a:t>
            </a:r>
          </a:p>
          <a:p>
            <a:pPr lvl="1"/>
            <a:r>
              <a:rPr lang="en-US" dirty="0"/>
              <a:t>However scaffolds both a client-side and server-side project</a:t>
            </a:r>
          </a:p>
          <a:p>
            <a:r>
              <a:rPr lang="en-US" dirty="0"/>
              <a:t>Continuously evolving...</a:t>
            </a:r>
          </a:p>
        </p:txBody>
      </p:sp>
    </p:spTree>
    <p:extLst>
      <p:ext uri="{BB962C8B-B14F-4D97-AF65-F5344CB8AC3E}">
        <p14:creationId xmlns:p14="http://schemas.microsoft.com/office/powerpoint/2010/main" val="164727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do I need to get started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FF82B4-FF12-4B0D-9FE7-4C412BF9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/>
              <a:t>node.js </a:t>
            </a:r>
            <a:r>
              <a:rPr lang="en-US" dirty="0"/>
              <a:t>(v12 or later)</a:t>
            </a:r>
          </a:p>
          <a:p>
            <a:pPr lvl="1"/>
            <a:r>
              <a:rPr lang="en-US" dirty="0"/>
              <a:t>Check out </a:t>
            </a:r>
            <a:r>
              <a:rPr lang="en-US" b="1" dirty="0" err="1"/>
              <a:t>nvm</a:t>
            </a:r>
            <a:r>
              <a:rPr lang="en-US" dirty="0"/>
              <a:t>, if you’re doing other node based projects such as SPFx</a:t>
            </a:r>
          </a:p>
          <a:p>
            <a:r>
              <a:rPr lang="en-US" dirty="0"/>
              <a:t>Install the following global packages: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 install </a:t>
            </a:r>
            <a:r>
              <a:rPr lang="en-US" dirty="0" err="1">
                <a:latin typeface="Consolas" panose="020B0609020204030204" pitchFamily="49" charset="0"/>
              </a:rPr>
              <a:t>yo</a:t>
            </a:r>
            <a:r>
              <a:rPr lang="en-US" dirty="0">
                <a:latin typeface="Consolas" panose="020B0609020204030204" pitchFamily="49" charset="0"/>
              </a:rPr>
              <a:t> gulp-cli typescript --global</a:t>
            </a:r>
          </a:p>
          <a:p>
            <a:r>
              <a:rPr lang="en-US" dirty="0"/>
              <a:t>Install </a:t>
            </a:r>
            <a:r>
              <a:rPr lang="en-US" dirty="0" err="1"/>
              <a:t>yo</a:t>
            </a:r>
            <a:r>
              <a:rPr lang="en-US" dirty="0"/>
              <a:t> teams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npm</a:t>
            </a:r>
            <a:r>
              <a:rPr lang="en-US" dirty="0">
                <a:latin typeface="Consolas" panose="020B0609020204030204" pitchFamily="49" charset="0"/>
              </a:rPr>
              <a:t> install generator-teams –global</a:t>
            </a:r>
          </a:p>
          <a:p>
            <a:pPr lvl="1"/>
            <a:r>
              <a:rPr lang="en-US" dirty="0"/>
              <a:t>This installs the latest production version, use </a:t>
            </a:r>
            <a:r>
              <a:rPr lang="en-US" dirty="0" err="1">
                <a:latin typeface="Consolas" panose="020B0609020204030204" pitchFamily="49" charset="0"/>
              </a:rPr>
              <a:t>generator-teams@preview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for latest preview version</a:t>
            </a:r>
          </a:p>
          <a:p>
            <a:r>
              <a:rPr lang="en-US" dirty="0"/>
              <a:t>And you’re all set…</a:t>
            </a:r>
          </a:p>
        </p:txBody>
      </p:sp>
    </p:spTree>
    <p:extLst>
      <p:ext uri="{BB962C8B-B14F-4D97-AF65-F5344CB8AC3E}">
        <p14:creationId xmlns:p14="http://schemas.microsoft.com/office/powerpoint/2010/main" val="226875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8FDE3-DADD-4B3B-A522-E4B4D208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FF82B4-FF12-4B0D-9FE7-4C412BF97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all starts with: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yo</a:t>
            </a:r>
            <a:r>
              <a:rPr lang="en-US" dirty="0">
                <a:latin typeface="Consolas" panose="020B0609020204030204" pitchFamily="49" charset="0"/>
              </a:rPr>
              <a:t> teams</a:t>
            </a:r>
          </a:p>
          <a:p>
            <a:r>
              <a:rPr lang="en-US" dirty="0"/>
              <a:t>Valid arguments are: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--skip-install </a:t>
            </a:r>
            <a:r>
              <a:rPr lang="en-US" dirty="0"/>
              <a:t>– if you don’t want to install all packages using </a:t>
            </a:r>
            <a:r>
              <a:rPr lang="en-US" dirty="0" err="1"/>
              <a:t>npm</a:t>
            </a:r>
            <a:r>
              <a:rPr lang="en-US" dirty="0"/>
              <a:t> after scaffolding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--no-telemetry </a:t>
            </a:r>
            <a:r>
              <a:rPr lang="en-US" dirty="0"/>
              <a:t>– if you don’t want to send telemetry data</a:t>
            </a:r>
          </a:p>
        </p:txBody>
      </p:sp>
    </p:spTree>
    <p:extLst>
      <p:ext uri="{BB962C8B-B14F-4D97-AF65-F5344CB8AC3E}">
        <p14:creationId xmlns:p14="http://schemas.microsoft.com/office/powerpoint/2010/main" val="348944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6A4080-6093-4A17-A681-823DA59D2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Scaffolding an app with </a:t>
            </a:r>
            <a:r>
              <a:rPr lang="en-US" dirty="0" err="1"/>
              <a:t>yo</a:t>
            </a:r>
            <a:r>
              <a:rPr lang="en-US" dirty="0"/>
              <a:t> teams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01B8D8-469A-4E72-8474-50935BA53F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Wictor Wil</a:t>
            </a:r>
            <a:r>
              <a:rPr lang="sv-SE" dirty="0" err="1"/>
              <a:t>én</a:t>
            </a:r>
            <a:r>
              <a:rPr lang="sv-SE" dirty="0"/>
              <a:t> </a:t>
            </a:r>
            <a:r>
              <a:rPr lang="en-US" dirty="0"/>
              <a:t>- @wictor</a:t>
            </a:r>
          </a:p>
        </p:txBody>
      </p:sp>
    </p:spTree>
    <p:extLst>
      <p:ext uri="{BB962C8B-B14F-4D97-AF65-F5344CB8AC3E}">
        <p14:creationId xmlns:p14="http://schemas.microsoft.com/office/powerpoint/2010/main" val="357889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P-Virtual-Conference-Sep-2020.potx" id="{38EBA5BF-4F8F-439E-9441-3479230F32BB}" vid="{186C217D-5D51-42A8-B671-2012D0B2C8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2" ma:contentTypeDescription="Create a new document." ma:contentTypeScope="" ma:versionID="d02f06a71c76430921e81eb5e58ef58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3402702269d13ac697cfe1994138c5af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E797FC-528A-483D-919D-02E4FEDE86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6E56214-70C1-46DE-8B59-6F2A88AD98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E60BC44-5478-4504-A968-1E7C381691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698</Words>
  <Application>Microsoft Office PowerPoint</Application>
  <PresentationFormat>Widescreen</PresentationFormat>
  <Paragraphs>100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Office Theme</vt:lpstr>
      <vt:lpstr>Getting started with yo teams</vt:lpstr>
      <vt:lpstr>Notes for the speakers</vt:lpstr>
      <vt:lpstr>About me</vt:lpstr>
      <vt:lpstr>Getting started with yo teams</vt:lpstr>
      <vt:lpstr>What is yo teams?</vt:lpstr>
      <vt:lpstr>Yo teams</vt:lpstr>
      <vt:lpstr>So, what do I need to get started</vt:lpstr>
      <vt:lpstr>Creating your project</vt:lpstr>
      <vt:lpstr>DEMO: Scaffolding an app with yo teams</vt:lpstr>
      <vt:lpstr>Anatomy of the scaffolded application</vt:lpstr>
      <vt:lpstr>Scaffolded application architecture</vt:lpstr>
      <vt:lpstr>DEMO: code walk-through</vt:lpstr>
      <vt:lpstr>Package, build, deploy and run</vt:lpstr>
      <vt:lpstr>Gulp for orchestrating builds and packaging</vt:lpstr>
      <vt:lpstr>DEMO: let’s serve it!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yo teams</dc:title>
  <dc:creator>Wictor Wilen</dc:creator>
  <cp:lastModifiedBy>Wictor Wilen</cp:lastModifiedBy>
  <cp:revision>1</cp:revision>
  <dcterms:created xsi:type="dcterms:W3CDTF">2020-08-17T07:49:19Z</dcterms:created>
  <dcterms:modified xsi:type="dcterms:W3CDTF">2020-08-18T11:22:44Z</dcterms:modified>
</cp:coreProperties>
</file>